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2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F90B0-03F4-4C3C-A239-08EE6394D7DF}" v="9" dt="2024-10-10T23:46:5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A3F90B0-03F4-4C3C-A239-08EE6394D7DF}"/>
    <pc:docChg chg="undo custSel addSld modSld">
      <pc:chgData name="Rafael Guimaraes Pereira" userId="1649d3a5a17b4d2c" providerId="LiveId" clId="{7A3F90B0-03F4-4C3C-A239-08EE6394D7DF}" dt="2024-10-10T23:56:42.493" v="265" actId="1076"/>
      <pc:docMkLst>
        <pc:docMk/>
      </pc:docMkLst>
      <pc:sldChg chg="modSp mod">
        <pc:chgData name="Rafael Guimaraes Pereira" userId="1649d3a5a17b4d2c" providerId="LiveId" clId="{7A3F90B0-03F4-4C3C-A239-08EE6394D7DF}" dt="2024-10-10T23:44:52.564" v="223" actId="1036"/>
        <pc:sldMkLst>
          <pc:docMk/>
          <pc:sldMk cId="2219003193" sldId="258"/>
        </pc:sldMkLst>
        <pc:picChg chg="mod">
          <ac:chgData name="Rafael Guimaraes Pereira" userId="1649d3a5a17b4d2c" providerId="LiveId" clId="{7A3F90B0-03F4-4C3C-A239-08EE6394D7DF}" dt="2024-10-10T23:44:52.564" v="223" actId="1036"/>
          <ac:picMkLst>
            <pc:docMk/>
            <pc:sldMk cId="2219003193" sldId="258"/>
            <ac:picMk id="3" creationId="{C454FD38-66C2-9F87-D55C-B68E6E6C5409}"/>
          </ac:picMkLst>
        </pc:picChg>
      </pc:sldChg>
      <pc:sldChg chg="modSp mod">
        <pc:chgData name="Rafael Guimaraes Pereira" userId="1649d3a5a17b4d2c" providerId="LiveId" clId="{7A3F90B0-03F4-4C3C-A239-08EE6394D7DF}" dt="2024-10-10T23:45:05.346" v="227" actId="20577"/>
        <pc:sldMkLst>
          <pc:docMk/>
          <pc:sldMk cId="2962828035" sldId="263"/>
        </pc:sldMkLst>
        <pc:spChg chg="mod">
          <ac:chgData name="Rafael Guimaraes Pereira" userId="1649d3a5a17b4d2c" providerId="LiveId" clId="{7A3F90B0-03F4-4C3C-A239-08EE6394D7DF}" dt="2024-10-10T23:45:05.346" v="227" actId="20577"/>
          <ac:spMkLst>
            <pc:docMk/>
            <pc:sldMk cId="2962828035" sldId="263"/>
            <ac:spMk id="5" creationId="{3C998DB2-C0CA-20F5-2AA8-AC4047DEAE5D}"/>
          </ac:spMkLst>
        </pc:spChg>
      </pc:sldChg>
      <pc:sldChg chg="addSp delSp modSp mod">
        <pc:chgData name="Rafael Guimaraes Pereira" userId="1649d3a5a17b4d2c" providerId="LiveId" clId="{7A3F90B0-03F4-4C3C-A239-08EE6394D7DF}" dt="2024-10-04T00:35:40.274" v="187" actId="115"/>
        <pc:sldMkLst>
          <pc:docMk/>
          <pc:sldMk cId="4224882795" sldId="271"/>
        </pc:sldMkLst>
        <pc:spChg chg="add mod">
          <ac:chgData name="Rafael Guimaraes Pereira" userId="1649d3a5a17b4d2c" providerId="LiveId" clId="{7A3F90B0-03F4-4C3C-A239-08EE6394D7DF}" dt="2024-10-04T00:35:40.274" v="187" actId="115"/>
          <ac:spMkLst>
            <pc:docMk/>
            <pc:sldMk cId="4224882795" sldId="271"/>
            <ac:spMk id="2" creationId="{39B962F0-DA7E-151B-7CE0-1950FDB4F9FE}"/>
          </ac:spMkLst>
        </pc:spChg>
        <pc:picChg chg="add del mod">
          <ac:chgData name="Rafael Guimaraes Pereira" userId="1649d3a5a17b4d2c" providerId="LiveId" clId="{7A3F90B0-03F4-4C3C-A239-08EE6394D7DF}" dt="2024-10-04T00:34:08.948" v="96" actId="478"/>
          <ac:picMkLst>
            <pc:docMk/>
            <pc:sldMk cId="4224882795" sldId="271"/>
            <ac:picMk id="4" creationId="{888F9A7B-ECBC-8DBD-DB2A-482C19998001}"/>
          </ac:picMkLst>
        </pc:picChg>
        <pc:picChg chg="add del mod">
          <ac:chgData name="Rafael Guimaraes Pereira" userId="1649d3a5a17b4d2c" providerId="LiveId" clId="{7A3F90B0-03F4-4C3C-A239-08EE6394D7DF}" dt="2024-10-04T00:34:34.822" v="100" actId="478"/>
          <ac:picMkLst>
            <pc:docMk/>
            <pc:sldMk cId="4224882795" sldId="271"/>
            <ac:picMk id="5" creationId="{D7512F8C-39F2-34B6-0734-2E3E101C6632}"/>
          </ac:picMkLst>
        </pc:picChg>
        <pc:picChg chg="add mod">
          <ac:chgData name="Rafael Guimaraes Pereira" userId="1649d3a5a17b4d2c" providerId="LiveId" clId="{7A3F90B0-03F4-4C3C-A239-08EE6394D7DF}" dt="2024-10-04T00:32:46.317" v="90" actId="1076"/>
          <ac:picMkLst>
            <pc:docMk/>
            <pc:sldMk cId="4224882795" sldId="271"/>
            <ac:picMk id="6" creationId="{56C55FEC-7794-5A74-C538-16AB68612D7F}"/>
          </ac:picMkLst>
        </pc:picChg>
        <pc:picChg chg="add mod">
          <ac:chgData name="Rafael Guimaraes Pereira" userId="1649d3a5a17b4d2c" providerId="LiveId" clId="{7A3F90B0-03F4-4C3C-A239-08EE6394D7DF}" dt="2024-10-04T00:34:00.244" v="93" actId="207"/>
          <ac:picMkLst>
            <pc:docMk/>
            <pc:sldMk cId="4224882795" sldId="271"/>
            <ac:picMk id="7" creationId="{AB0D8258-B051-C5DC-EFE1-1D1E97610830}"/>
          </ac:picMkLst>
        </pc:picChg>
        <pc:picChg chg="add mod">
          <ac:chgData name="Rafael Guimaraes Pereira" userId="1649d3a5a17b4d2c" providerId="LiveId" clId="{7A3F90B0-03F4-4C3C-A239-08EE6394D7DF}" dt="2024-10-04T00:34:29.686" v="99" actId="207"/>
          <ac:picMkLst>
            <pc:docMk/>
            <pc:sldMk cId="4224882795" sldId="271"/>
            <ac:picMk id="8" creationId="{459CAC94-FD64-4B49-2C78-C9D41F2C019F}"/>
          </ac:picMkLst>
        </pc:picChg>
        <pc:picChg chg="add mod">
          <ac:chgData name="Rafael Guimaraes Pereira" userId="1649d3a5a17b4d2c" providerId="LiveId" clId="{7A3F90B0-03F4-4C3C-A239-08EE6394D7DF}" dt="2024-10-04T00:34:54.250" v="103" actId="207"/>
          <ac:picMkLst>
            <pc:docMk/>
            <pc:sldMk cId="4224882795" sldId="271"/>
            <ac:picMk id="9" creationId="{09B6004F-C46E-CBD5-4A71-4AD0590F946D}"/>
          </ac:picMkLst>
        </pc:picChg>
      </pc:sldChg>
      <pc:sldChg chg="addSp delSp modSp add mod">
        <pc:chgData name="Rafael Guimaraes Pereira" userId="1649d3a5a17b4d2c" providerId="LiveId" clId="{7A3F90B0-03F4-4C3C-A239-08EE6394D7DF}" dt="2024-10-10T23:56:42.493" v="265" actId="1076"/>
        <pc:sldMkLst>
          <pc:docMk/>
          <pc:sldMk cId="2536745877" sldId="274"/>
        </pc:sldMkLst>
        <pc:spChg chg="mod">
          <ac:chgData name="Rafael Guimaraes Pereira" userId="1649d3a5a17b4d2c" providerId="LiveId" clId="{7A3F90B0-03F4-4C3C-A239-08EE6394D7DF}" dt="2024-10-10T23:46:48.184" v="247" actId="20577"/>
          <ac:spMkLst>
            <pc:docMk/>
            <pc:sldMk cId="2536745877" sldId="274"/>
            <ac:spMk id="2" creationId="{BF57AF2A-60AD-5C5D-34DE-B6E383EF9335}"/>
          </ac:spMkLst>
        </pc:spChg>
        <pc:picChg chg="del mod">
          <ac:chgData name="Rafael Guimaraes Pereira" userId="1649d3a5a17b4d2c" providerId="LiveId" clId="{7A3F90B0-03F4-4C3C-A239-08EE6394D7DF}" dt="2024-10-10T23:20:15.474" v="207" actId="478"/>
          <ac:picMkLst>
            <pc:docMk/>
            <pc:sldMk cId="2536745877" sldId="274"/>
            <ac:picMk id="3" creationId="{B4DE7BDE-1D78-94B9-D809-966E0766F752}"/>
          </ac:picMkLst>
        </pc:picChg>
        <pc:picChg chg="add mod ord">
          <ac:chgData name="Rafael Guimaraes Pereira" userId="1649d3a5a17b4d2c" providerId="LiveId" clId="{7A3F90B0-03F4-4C3C-A239-08EE6394D7DF}" dt="2024-10-10T23:20:41.185" v="213" actId="171"/>
          <ac:picMkLst>
            <pc:docMk/>
            <pc:sldMk cId="2536745877" sldId="274"/>
            <ac:picMk id="5" creationId="{3DAA756C-9393-E8E2-9066-D696FF2AAD9E}"/>
          </ac:picMkLst>
        </pc:picChg>
        <pc:picChg chg="mod">
          <ac:chgData name="Rafael Guimaraes Pereira" userId="1649d3a5a17b4d2c" providerId="LiveId" clId="{7A3F90B0-03F4-4C3C-A239-08EE6394D7DF}" dt="2024-10-10T23:51:01.637" v="255" actId="1076"/>
          <ac:picMkLst>
            <pc:docMk/>
            <pc:sldMk cId="2536745877" sldId="274"/>
            <ac:picMk id="6" creationId="{34E50205-D7F8-5027-EEB8-D00F0AD45B77}"/>
          </ac:picMkLst>
        </pc:picChg>
        <pc:picChg chg="mod">
          <ac:chgData name="Rafael Guimaraes Pereira" userId="1649d3a5a17b4d2c" providerId="LiveId" clId="{7A3F90B0-03F4-4C3C-A239-08EE6394D7DF}" dt="2024-10-10T23:38:05.540" v="222" actId="1076"/>
          <ac:picMkLst>
            <pc:docMk/>
            <pc:sldMk cId="2536745877" sldId="274"/>
            <ac:picMk id="7" creationId="{2010BEB8-A05E-FD4D-15D3-A42A7BAEAA95}"/>
          </ac:picMkLst>
        </pc:picChg>
        <pc:picChg chg="del">
          <ac:chgData name="Rafael Guimaraes Pereira" userId="1649d3a5a17b4d2c" providerId="LiveId" clId="{7A3F90B0-03F4-4C3C-A239-08EE6394D7DF}" dt="2024-10-10T23:09:01.293" v="197" actId="478"/>
          <ac:picMkLst>
            <pc:docMk/>
            <pc:sldMk cId="2536745877" sldId="274"/>
            <ac:picMk id="8" creationId="{7597D879-123A-2139-678C-FD781C552E7E}"/>
          </ac:picMkLst>
        </pc:picChg>
        <pc:picChg chg="add del">
          <ac:chgData name="Rafael Guimaraes Pereira" userId="1649d3a5a17b4d2c" providerId="LiveId" clId="{7A3F90B0-03F4-4C3C-A239-08EE6394D7DF}" dt="2024-10-10T23:13:31.179" v="198" actId="478"/>
          <ac:picMkLst>
            <pc:docMk/>
            <pc:sldMk cId="2536745877" sldId="274"/>
            <ac:picMk id="9" creationId="{6BF0309A-8270-748D-DAF2-D2939457AC0E}"/>
          </ac:picMkLst>
        </pc:picChg>
        <pc:picChg chg="add mod">
          <ac:chgData name="Rafael Guimaraes Pereira" userId="1649d3a5a17b4d2c" providerId="LiveId" clId="{7A3F90B0-03F4-4C3C-A239-08EE6394D7DF}" dt="2024-10-10T23:56:42.493" v="265" actId="1076"/>
          <ac:picMkLst>
            <pc:docMk/>
            <pc:sldMk cId="2536745877" sldId="274"/>
            <ac:picMk id="10" creationId="{43AB956D-BDBA-79DE-DCF0-E2A397AD156A}"/>
          </ac:picMkLst>
        </pc:picChg>
      </pc:sldChg>
    </pc:docChg>
  </pc:docChgLst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11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/>
              <a:t>Jogo da Evolução</a:t>
            </a:r>
            <a:br>
              <a:rPr lang="pt-BR" sz="7200"/>
            </a:br>
            <a:r>
              <a:rPr lang="pt-BR" sz="7200"/>
              <a:t>Teste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maxiproéxis</a:t>
            </a:r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962F0-DA7E-151B-7CE0-1950FDB4F9FE}"/>
              </a:ext>
            </a:extLst>
          </p:cNvPr>
          <p:cNvSpPr txBox="1"/>
          <p:nvPr/>
        </p:nvSpPr>
        <p:spPr>
          <a:xfrm>
            <a:off x="-1" y="2199024"/>
            <a:ext cx="20141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3/10/24</a:t>
            </a:r>
          </a:p>
          <a:p>
            <a:r>
              <a:rPr lang="pt-BR" sz="1200" dirty="0">
                <a:ea typeface="+mn-lt"/>
                <a:cs typeface="+mn-lt"/>
              </a:rPr>
              <a:t>Apresentação do jogo para Valdecy e Maria </a:t>
            </a:r>
            <a:r>
              <a:rPr lang="pt-BR" sz="1200" dirty="0" err="1">
                <a:ea typeface="+mn-lt"/>
                <a:cs typeface="+mn-lt"/>
              </a:rPr>
              <a:t>Merces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Jogamos um pouco</a:t>
            </a:r>
          </a:p>
          <a:p>
            <a:endParaRPr lang="pt-BR" sz="1200" dirty="0">
              <a:ea typeface="+mn-lt"/>
              <a:cs typeface="+mn-lt"/>
            </a:endParaRP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r>
              <a:rPr lang="pt-BR" sz="1200" dirty="0">
                <a:ea typeface="+mn-lt"/>
                <a:cs typeface="+mn-lt"/>
              </a:rPr>
              <a:t>Valdecy: azul marinho</a:t>
            </a:r>
          </a:p>
          <a:p>
            <a:r>
              <a:rPr lang="pt-BR" sz="1200" dirty="0">
                <a:ea typeface="+mn-lt"/>
                <a:cs typeface="+mn-lt"/>
              </a:rPr>
              <a:t>Maria: verde</a:t>
            </a:r>
            <a:endParaRPr lang="pt-BR" sz="12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6C55FEC-7794-5A74-C538-16AB6861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0361" y="85021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B0D8258-B051-C5DC-EFE1-1D1E97610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946" y="5647108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9CAC94-FD64-4B49-2C78-C9D41F2C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453" y="1826949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B6004F-C46E-CBD5-4A71-4AD0590F9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498" y="950575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C280E-759D-2F57-777B-13580474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57AF2A-60AD-5C5D-34DE-B6E383EF9335}"/>
              </a:ext>
            </a:extLst>
          </p:cNvPr>
          <p:cNvSpPr txBox="1"/>
          <p:nvPr/>
        </p:nvSpPr>
        <p:spPr>
          <a:xfrm>
            <a:off x="-1" y="2199024"/>
            <a:ext cx="20141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10/10/24</a:t>
            </a: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Ana Maria: amarelo</a:t>
            </a:r>
          </a:p>
        </p:txBody>
      </p:sp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3DAA756C-9393-E8E2-9066-D696FF2A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47" y="0"/>
            <a:ext cx="9700141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4E50205-D7F8-5027-EEB8-D00F0AD4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3200" y="599470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010BEB8-A05E-FD4D-15D3-A42A7BAE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1609" y="4928822"/>
            <a:ext cx="219075" cy="4286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3AB956D-BDBA-79DE-DCF0-E2A397AD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4575" y="402389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9483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523</Words>
  <Application>Microsoft Office PowerPoint</Application>
  <PresentationFormat>Widescreen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Tema do Office</vt:lpstr>
      <vt:lpstr>Jogo da Evolução Teste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2024-10-10T23:56:51Z</dcterms:modified>
</cp:coreProperties>
</file>